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74" r:id="rId9"/>
    <p:sldId id="279" r:id="rId10"/>
    <p:sldId id="278" r:id="rId11"/>
    <p:sldId id="277" r:id="rId12"/>
    <p:sldId id="276" r:id="rId13"/>
    <p:sldId id="275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840"/>
    <a:srgbClr val="24AB93"/>
    <a:srgbClr val="91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EEBA9-F6C4-F1BD-59D3-ADA2E8A74532}" v="36" dt="2020-05-26T12:44:44.134"/>
    <p1510:client id="{AC0959BA-78AE-41EA-C132-7608F6F2FB4E}" v="165" dt="2020-05-26T12:23:30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83"/>
  </p:normalViewPr>
  <p:slideViewPr>
    <p:cSldViewPr snapToGrid="0" snapToObjects="1">
      <p:cViewPr varScale="1">
        <p:scale>
          <a:sx n="109" d="100"/>
          <a:sy n="109" d="100"/>
        </p:scale>
        <p:origin x="9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uynsters" userId="S::mbuynsters@oberon.eu::667c9d43-e4bd-4fc4-b33b-c0e80054895d" providerId="AD" clId="Web-{948EEBA9-F6C4-F1BD-59D3-ADA2E8A74532}"/>
    <pc:docChg chg="modSld">
      <pc:chgData name="Michael Buynsters" userId="S::mbuynsters@oberon.eu::667c9d43-e4bd-4fc4-b33b-c0e80054895d" providerId="AD" clId="Web-{948EEBA9-F6C4-F1BD-59D3-ADA2E8A74532}" dt="2020-05-26T12:44:44.134" v="33"/>
      <pc:docMkLst>
        <pc:docMk/>
      </pc:docMkLst>
      <pc:sldChg chg="addSp modSp">
        <pc:chgData name="Michael Buynsters" userId="S::mbuynsters@oberon.eu::667c9d43-e4bd-4fc4-b33b-c0e80054895d" providerId="AD" clId="Web-{948EEBA9-F6C4-F1BD-59D3-ADA2E8A74532}" dt="2020-05-26T12:44:44.134" v="33"/>
        <pc:sldMkLst>
          <pc:docMk/>
          <pc:sldMk cId="2476813342" sldId="283"/>
        </pc:sldMkLst>
        <pc:spChg chg="mod">
          <ac:chgData name="Michael Buynsters" userId="S::mbuynsters@oberon.eu::667c9d43-e4bd-4fc4-b33b-c0e80054895d" providerId="AD" clId="Web-{948EEBA9-F6C4-F1BD-59D3-ADA2E8A74532}" dt="2020-05-26T12:43:57.556" v="27" actId="20577"/>
          <ac:spMkLst>
            <pc:docMk/>
            <pc:sldMk cId="2476813342" sldId="283"/>
            <ac:spMk id="4" creationId="{AF857199-9C25-419F-9E0E-98DB2633F368}"/>
          </ac:spMkLst>
        </pc:spChg>
        <pc:picChg chg="add mod">
          <ac:chgData name="Michael Buynsters" userId="S::mbuynsters@oberon.eu::667c9d43-e4bd-4fc4-b33b-c0e80054895d" providerId="AD" clId="Web-{948EEBA9-F6C4-F1BD-59D3-ADA2E8A74532}" dt="2020-05-26T12:44:10.400" v="30" actId="1076"/>
          <ac:picMkLst>
            <pc:docMk/>
            <pc:sldMk cId="2476813342" sldId="283"/>
            <ac:picMk id="2" creationId="{E49EB1D0-CCC4-4821-A4E0-F8F484298B0A}"/>
          </ac:picMkLst>
        </pc:picChg>
        <pc:picChg chg="add mod">
          <ac:chgData name="Michael Buynsters" userId="S::mbuynsters@oberon.eu::667c9d43-e4bd-4fc4-b33b-c0e80054895d" providerId="AD" clId="Web-{948EEBA9-F6C4-F1BD-59D3-ADA2E8A74532}" dt="2020-05-26T12:44:44.134" v="33"/>
          <ac:picMkLst>
            <pc:docMk/>
            <pc:sldMk cId="2476813342" sldId="283"/>
            <ac:picMk id="5" creationId="{17443637-A15D-41BC-8840-FAF77A2F4690}"/>
          </ac:picMkLst>
        </pc:picChg>
      </pc:sldChg>
      <pc:sldChg chg="addSp modSp">
        <pc:chgData name="Michael Buynsters" userId="S::mbuynsters@oberon.eu::667c9d43-e4bd-4fc4-b33b-c0e80054895d" providerId="AD" clId="Web-{948EEBA9-F6C4-F1BD-59D3-ADA2E8A74532}" dt="2020-05-26T12:43:12.821" v="19"/>
        <pc:sldMkLst>
          <pc:docMk/>
          <pc:sldMk cId="3271671809" sldId="284"/>
        </pc:sldMkLst>
        <pc:spChg chg="mod">
          <ac:chgData name="Michael Buynsters" userId="S::mbuynsters@oberon.eu::667c9d43-e4bd-4fc4-b33b-c0e80054895d" providerId="AD" clId="Web-{948EEBA9-F6C4-F1BD-59D3-ADA2E8A74532}" dt="2020-05-26T12:40:31.334" v="3" actId="14100"/>
          <ac:spMkLst>
            <pc:docMk/>
            <pc:sldMk cId="3271671809" sldId="284"/>
            <ac:spMk id="4" creationId="{56A78540-6AA0-463E-9427-FC13679F89C9}"/>
          </ac:spMkLst>
        </pc:spChg>
        <pc:picChg chg="add mod">
          <ac:chgData name="Michael Buynsters" userId="S::mbuynsters@oberon.eu::667c9d43-e4bd-4fc4-b33b-c0e80054895d" providerId="AD" clId="Web-{948EEBA9-F6C4-F1BD-59D3-ADA2E8A74532}" dt="2020-05-26T12:42:09.835" v="8"/>
          <ac:picMkLst>
            <pc:docMk/>
            <pc:sldMk cId="3271671809" sldId="284"/>
            <ac:picMk id="2" creationId="{C32D772D-38DA-4E69-8289-9EC9796444A7}"/>
          </ac:picMkLst>
        </pc:picChg>
        <pc:picChg chg="add mod">
          <ac:chgData name="Michael Buynsters" userId="S::mbuynsters@oberon.eu::667c9d43-e4bd-4fc4-b33b-c0e80054895d" providerId="AD" clId="Web-{948EEBA9-F6C4-F1BD-59D3-ADA2E8A74532}" dt="2020-05-26T12:42:51.039" v="15"/>
          <ac:picMkLst>
            <pc:docMk/>
            <pc:sldMk cId="3271671809" sldId="284"/>
            <ac:picMk id="5" creationId="{B62FA326-C005-49A3-97D7-FF04A64892AD}"/>
          </ac:picMkLst>
        </pc:picChg>
        <pc:picChg chg="add mod">
          <ac:chgData name="Michael Buynsters" userId="S::mbuynsters@oberon.eu::667c9d43-e4bd-4fc4-b33b-c0e80054895d" providerId="AD" clId="Web-{948EEBA9-F6C4-F1BD-59D3-ADA2E8A74532}" dt="2020-05-26T12:43:12.821" v="19"/>
          <ac:picMkLst>
            <pc:docMk/>
            <pc:sldMk cId="3271671809" sldId="284"/>
            <ac:picMk id="6" creationId="{EB86929F-698B-4212-A5DD-A88FC53EFBB8}"/>
          </ac:picMkLst>
        </pc:picChg>
      </pc:sldChg>
    </pc:docChg>
  </pc:docChgLst>
  <pc:docChgLst>
    <pc:chgData name="Michael Buynsters" userId="S::mbuynsters@oberon.eu::667c9d43-e4bd-4fc4-b33b-c0e80054895d" providerId="AD" clId="Web-{AC0959BA-78AE-41EA-C132-7608F6F2FB4E}"/>
    <pc:docChg chg="modSld">
      <pc:chgData name="Michael Buynsters" userId="S::mbuynsters@oberon.eu::667c9d43-e4bd-4fc4-b33b-c0e80054895d" providerId="AD" clId="Web-{AC0959BA-78AE-41EA-C132-7608F6F2FB4E}" dt="2020-05-26T12:23:30.862" v="160" actId="20577"/>
      <pc:docMkLst>
        <pc:docMk/>
      </pc:docMkLst>
      <pc:sldChg chg="modSp">
        <pc:chgData name="Michael Buynsters" userId="S::mbuynsters@oberon.eu::667c9d43-e4bd-4fc4-b33b-c0e80054895d" providerId="AD" clId="Web-{AC0959BA-78AE-41EA-C132-7608F6F2FB4E}" dt="2020-05-26T12:23:30.268" v="158" actId="20577"/>
        <pc:sldMkLst>
          <pc:docMk/>
          <pc:sldMk cId="2706957836" sldId="257"/>
        </pc:sldMkLst>
        <pc:spChg chg="mod">
          <ac:chgData name="Michael Buynsters" userId="S::mbuynsters@oberon.eu::667c9d43-e4bd-4fc4-b33b-c0e80054895d" providerId="AD" clId="Web-{AC0959BA-78AE-41EA-C132-7608F6F2FB4E}" dt="2020-05-26T12:23:30.268" v="158" actId="20577"/>
          <ac:spMkLst>
            <pc:docMk/>
            <pc:sldMk cId="2706957836" sldId="257"/>
            <ac:spMk id="6" creationId="{C7F47BDD-9B3B-A24E-AECC-E348F6A3648A}"/>
          </ac:spMkLst>
        </pc:spChg>
      </pc:sldChg>
      <pc:sldChg chg="modSp">
        <pc:chgData name="Michael Buynsters" userId="S::mbuynsters@oberon.eu::667c9d43-e4bd-4fc4-b33b-c0e80054895d" providerId="AD" clId="Web-{AC0959BA-78AE-41EA-C132-7608F6F2FB4E}" dt="2020-05-26T12:23:12.987" v="155" actId="14100"/>
        <pc:sldMkLst>
          <pc:docMk/>
          <pc:sldMk cId="2060605428" sldId="274"/>
        </pc:sldMkLst>
        <pc:spChg chg="mod">
          <ac:chgData name="Michael Buynsters" userId="S::mbuynsters@oberon.eu::667c9d43-e4bd-4fc4-b33b-c0e80054895d" providerId="AD" clId="Web-{AC0959BA-78AE-41EA-C132-7608F6F2FB4E}" dt="2020-05-26T12:23:12.987" v="155" actId="14100"/>
          <ac:spMkLst>
            <pc:docMk/>
            <pc:sldMk cId="2060605428" sldId="274"/>
            <ac:spMk id="10" creationId="{E431F792-4133-412F-ADB6-1B2B36F0FC74}"/>
          </ac:spMkLst>
        </pc:spChg>
      </pc:sldChg>
      <pc:sldChg chg="addSp delSp modSp">
        <pc:chgData name="Michael Buynsters" userId="S::mbuynsters@oberon.eu::667c9d43-e4bd-4fc4-b33b-c0e80054895d" providerId="AD" clId="Web-{AC0959BA-78AE-41EA-C132-7608F6F2FB4E}" dt="2020-05-26T12:23:01.768" v="153" actId="1076"/>
        <pc:sldMkLst>
          <pc:docMk/>
          <pc:sldMk cId="2742407733" sldId="275"/>
        </pc:sldMkLst>
        <pc:spChg chg="mod">
          <ac:chgData name="Michael Buynsters" userId="S::mbuynsters@oberon.eu::667c9d43-e4bd-4fc4-b33b-c0e80054895d" providerId="AD" clId="Web-{AC0959BA-78AE-41EA-C132-7608F6F2FB4E}" dt="2020-05-26T12:19:08.250" v="144" actId="14100"/>
          <ac:spMkLst>
            <pc:docMk/>
            <pc:sldMk cId="2742407733" sldId="275"/>
            <ac:spMk id="4" creationId="{1E843881-1E41-4141-BA93-4F78254A219B}"/>
          </ac:spMkLst>
        </pc:spChg>
        <pc:picChg chg="add del mod">
          <ac:chgData name="Michael Buynsters" userId="S::mbuynsters@oberon.eu::667c9d43-e4bd-4fc4-b33b-c0e80054895d" providerId="AD" clId="Web-{AC0959BA-78AE-41EA-C132-7608F6F2FB4E}" dt="2020-05-26T12:16:04.435" v="121"/>
          <ac:picMkLst>
            <pc:docMk/>
            <pc:sldMk cId="2742407733" sldId="275"/>
            <ac:picMk id="2" creationId="{F76E3786-CD1A-4ECF-B405-BE0DA70E8753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2:23:01.768" v="153" actId="1076"/>
          <ac:picMkLst>
            <pc:docMk/>
            <pc:sldMk cId="2742407733" sldId="275"/>
            <ac:picMk id="5" creationId="{6680BACA-DE41-4D73-B2DC-2F7C4A23D3E9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2:22:51.518" v="150" actId="14100"/>
          <ac:picMkLst>
            <pc:docMk/>
            <pc:sldMk cId="2742407733" sldId="275"/>
            <ac:picMk id="6" creationId="{7AFBD0B4-EAD7-4B8E-98A9-7946855B0CCC}"/>
          </ac:picMkLst>
        </pc:picChg>
      </pc:sldChg>
      <pc:sldChg chg="addSp modSp">
        <pc:chgData name="Michael Buynsters" userId="S::mbuynsters@oberon.eu::667c9d43-e4bd-4fc4-b33b-c0e80054895d" providerId="AD" clId="Web-{AC0959BA-78AE-41EA-C132-7608F6F2FB4E}" dt="2020-05-26T12:14:50.216" v="104" actId="20577"/>
        <pc:sldMkLst>
          <pc:docMk/>
          <pc:sldMk cId="3579225526" sldId="276"/>
        </pc:sldMkLst>
        <pc:spChg chg="mod">
          <ac:chgData name="Michael Buynsters" userId="S::mbuynsters@oberon.eu::667c9d43-e4bd-4fc4-b33b-c0e80054895d" providerId="AD" clId="Web-{AC0959BA-78AE-41EA-C132-7608F6F2FB4E}" dt="2020-05-26T12:14:50.216" v="104" actId="20577"/>
          <ac:spMkLst>
            <pc:docMk/>
            <pc:sldMk cId="3579225526" sldId="276"/>
            <ac:spMk id="4" creationId="{D5D63233-2135-4A56-8DDC-6D7D25119EAD}"/>
          </ac:spMkLst>
        </pc:spChg>
        <pc:picChg chg="add mod">
          <ac:chgData name="Michael Buynsters" userId="S::mbuynsters@oberon.eu::667c9d43-e4bd-4fc4-b33b-c0e80054895d" providerId="AD" clId="Web-{AC0959BA-78AE-41EA-C132-7608F6F2FB4E}" dt="2020-05-26T12:14:50.044" v="103" actId="14100"/>
          <ac:picMkLst>
            <pc:docMk/>
            <pc:sldMk cId="3579225526" sldId="276"/>
            <ac:picMk id="2" creationId="{90BB05BC-CF70-410B-B6A1-DA59B0A8D7C8}"/>
          </ac:picMkLst>
        </pc:picChg>
      </pc:sldChg>
      <pc:sldChg chg="addSp delSp modSp">
        <pc:chgData name="Michael Buynsters" userId="S::mbuynsters@oberon.eu::667c9d43-e4bd-4fc4-b33b-c0e80054895d" providerId="AD" clId="Web-{AC0959BA-78AE-41EA-C132-7608F6F2FB4E}" dt="2020-05-26T12:12:49.277" v="99"/>
        <pc:sldMkLst>
          <pc:docMk/>
          <pc:sldMk cId="473026709" sldId="277"/>
        </pc:sldMkLst>
        <pc:spChg chg="mod">
          <ac:chgData name="Michael Buynsters" userId="S::mbuynsters@oberon.eu::667c9d43-e4bd-4fc4-b33b-c0e80054895d" providerId="AD" clId="Web-{AC0959BA-78AE-41EA-C132-7608F6F2FB4E}" dt="2020-05-26T12:11:40.354" v="85" actId="14100"/>
          <ac:spMkLst>
            <pc:docMk/>
            <pc:sldMk cId="473026709" sldId="277"/>
            <ac:spMk id="4" creationId="{38BAFBDB-7C82-41C1-AF93-4974D950DC97}"/>
          </ac:spMkLst>
        </pc:spChg>
        <pc:picChg chg="add mod">
          <ac:chgData name="Michael Buynsters" userId="S::mbuynsters@oberon.eu::667c9d43-e4bd-4fc4-b33b-c0e80054895d" providerId="AD" clId="Web-{AC0959BA-78AE-41EA-C132-7608F6F2FB4E}" dt="2020-05-26T12:11:44.917" v="86" actId="1076"/>
          <ac:picMkLst>
            <pc:docMk/>
            <pc:sldMk cId="473026709" sldId="277"/>
            <ac:picMk id="2" creationId="{B3AD1F0F-CD90-4934-B211-D7599261119A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2:11:51.870" v="90" actId="1076"/>
          <ac:picMkLst>
            <pc:docMk/>
            <pc:sldMk cId="473026709" sldId="277"/>
            <ac:picMk id="6" creationId="{6BEDDCB1-7FD8-4E76-9120-C75104560818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2:11:46.136" v="87" actId="1076"/>
          <ac:picMkLst>
            <pc:docMk/>
            <pc:sldMk cId="473026709" sldId="277"/>
            <ac:picMk id="9" creationId="{1C72B341-CE63-4D51-8D0A-5C2229807B2C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2:12:49.277" v="99"/>
          <ac:picMkLst>
            <pc:docMk/>
            <pc:sldMk cId="473026709" sldId="277"/>
            <ac:picMk id="10" creationId="{FF0FA87C-0A58-4B2B-859A-3C86DEB22C6A}"/>
          </ac:picMkLst>
        </pc:picChg>
        <pc:picChg chg="add del mod">
          <ac:chgData name="Michael Buynsters" userId="S::mbuynsters@oberon.eu::667c9d43-e4bd-4fc4-b33b-c0e80054895d" providerId="AD" clId="Web-{AC0959BA-78AE-41EA-C132-7608F6F2FB4E}" dt="2020-05-26T12:12:32.027" v="94"/>
          <ac:picMkLst>
            <pc:docMk/>
            <pc:sldMk cId="473026709" sldId="277"/>
            <ac:picMk id="11" creationId="{5C58512C-782C-43FA-8032-4F958633BC2A}"/>
          </ac:picMkLst>
        </pc:picChg>
      </pc:sldChg>
      <pc:sldChg chg="addSp modSp">
        <pc:chgData name="Michael Buynsters" userId="S::mbuynsters@oberon.eu::667c9d43-e4bd-4fc4-b33b-c0e80054895d" providerId="AD" clId="Web-{AC0959BA-78AE-41EA-C132-7608F6F2FB4E}" dt="2020-05-26T12:09:51.009" v="79" actId="1076"/>
        <pc:sldMkLst>
          <pc:docMk/>
          <pc:sldMk cId="1608493066" sldId="278"/>
        </pc:sldMkLst>
        <pc:spChg chg="mod">
          <ac:chgData name="Michael Buynsters" userId="S::mbuynsters@oberon.eu::667c9d43-e4bd-4fc4-b33b-c0e80054895d" providerId="AD" clId="Web-{AC0959BA-78AE-41EA-C132-7608F6F2FB4E}" dt="2020-05-26T12:05:40.205" v="56" actId="20577"/>
          <ac:spMkLst>
            <pc:docMk/>
            <pc:sldMk cId="1608493066" sldId="278"/>
            <ac:spMk id="4" creationId="{1ECD55D2-E2E7-42A6-9210-464B4CBD9459}"/>
          </ac:spMkLst>
        </pc:spChg>
        <pc:picChg chg="add mod">
          <ac:chgData name="Michael Buynsters" userId="S::mbuynsters@oberon.eu::667c9d43-e4bd-4fc4-b33b-c0e80054895d" providerId="AD" clId="Web-{AC0959BA-78AE-41EA-C132-7608F6F2FB4E}" dt="2020-05-26T12:05:43.069" v="59" actId="1076"/>
          <ac:picMkLst>
            <pc:docMk/>
            <pc:sldMk cId="1608493066" sldId="278"/>
            <ac:picMk id="2" creationId="{7F72E15C-FA51-4149-90A9-A186D15FFA30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2:06:54.086" v="70"/>
          <ac:picMkLst>
            <pc:docMk/>
            <pc:sldMk cId="1608493066" sldId="278"/>
            <ac:picMk id="6" creationId="{B03EE49A-9759-498C-9A4F-F379C9F261F0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2:09:51.009" v="79" actId="1076"/>
          <ac:picMkLst>
            <pc:docMk/>
            <pc:sldMk cId="1608493066" sldId="278"/>
            <ac:picMk id="8" creationId="{7DA31FCE-F032-4D2A-94F1-CE7A9A709536}"/>
          </ac:picMkLst>
        </pc:picChg>
      </pc:sldChg>
      <pc:sldChg chg="addSp modSp">
        <pc:chgData name="Michael Buynsters" userId="S::mbuynsters@oberon.eu::667c9d43-e4bd-4fc4-b33b-c0e80054895d" providerId="AD" clId="Web-{AC0959BA-78AE-41EA-C132-7608F6F2FB4E}" dt="2020-05-26T12:04:18.818" v="42" actId="14100"/>
        <pc:sldMkLst>
          <pc:docMk/>
          <pc:sldMk cId="3079712142" sldId="279"/>
        </pc:sldMkLst>
        <pc:spChg chg="mod">
          <ac:chgData name="Michael Buynsters" userId="S::mbuynsters@oberon.eu::667c9d43-e4bd-4fc4-b33b-c0e80054895d" providerId="AD" clId="Web-{AC0959BA-78AE-41EA-C132-7608F6F2FB4E}" dt="2020-05-26T12:04:14.287" v="41" actId="1076"/>
          <ac:spMkLst>
            <pc:docMk/>
            <pc:sldMk cId="3079712142" sldId="279"/>
            <ac:spMk id="3" creationId="{399001D6-52A1-4C5C-944B-CF73CE28BA00}"/>
          </ac:spMkLst>
        </pc:spChg>
        <pc:spChg chg="mod">
          <ac:chgData name="Michael Buynsters" userId="S::mbuynsters@oberon.eu::667c9d43-e4bd-4fc4-b33b-c0e80054895d" providerId="AD" clId="Web-{AC0959BA-78AE-41EA-C132-7608F6F2FB4E}" dt="2020-05-26T12:04:18.818" v="42" actId="14100"/>
          <ac:spMkLst>
            <pc:docMk/>
            <pc:sldMk cId="3079712142" sldId="279"/>
            <ac:spMk id="4" creationId="{D317689F-A34F-4838-86D6-474B217132B6}"/>
          </ac:spMkLst>
        </pc:spChg>
        <pc:picChg chg="add mod">
          <ac:chgData name="Michael Buynsters" userId="S::mbuynsters@oberon.eu::667c9d43-e4bd-4fc4-b33b-c0e80054895d" providerId="AD" clId="Web-{AC0959BA-78AE-41EA-C132-7608F6F2FB4E}" dt="2020-05-26T11:39:32.848" v="8"/>
          <ac:picMkLst>
            <pc:docMk/>
            <pc:sldMk cId="3079712142" sldId="279"/>
            <ac:picMk id="2" creationId="{0D850E97-10D5-4C27-ABC1-A00F29F7BBA2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1:42:19.486" v="36" actId="14100"/>
          <ac:picMkLst>
            <pc:docMk/>
            <pc:sldMk cId="3079712142" sldId="279"/>
            <ac:picMk id="5" creationId="{F45E0B32-02E9-40EA-A39A-8481AB7CA802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1:42:02.143" v="30"/>
          <ac:picMkLst>
            <pc:docMk/>
            <pc:sldMk cId="3079712142" sldId="279"/>
            <ac:picMk id="6" creationId="{32B4D4CA-06CD-400A-A88A-5722CFF9EC0B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1:42:12.658" v="33" actId="1076"/>
          <ac:picMkLst>
            <pc:docMk/>
            <pc:sldMk cId="3079712142" sldId="279"/>
            <ac:picMk id="8" creationId="{E29A7E20-E9A4-4F08-9C77-7C67E0A5C4C8}"/>
          </ac:picMkLst>
        </pc:picChg>
        <pc:picChg chg="add mod">
          <ac:chgData name="Michael Buynsters" userId="S::mbuynsters@oberon.eu::667c9d43-e4bd-4fc4-b33b-c0e80054895d" providerId="AD" clId="Web-{AC0959BA-78AE-41EA-C132-7608F6F2FB4E}" dt="2020-05-26T12:04:06.193" v="40" actId="1076"/>
          <ac:picMkLst>
            <pc:docMk/>
            <pc:sldMk cId="3079712142" sldId="279"/>
            <ac:picMk id="9" creationId="{91FC274C-9DE3-443E-96C1-3ABD91C0219F}"/>
          </ac:picMkLst>
        </pc:picChg>
      </pc:sldChg>
      <pc:sldChg chg="modSp">
        <pc:chgData name="Michael Buynsters" userId="S::mbuynsters@oberon.eu::667c9d43-e4bd-4fc4-b33b-c0e80054895d" providerId="AD" clId="Web-{AC0959BA-78AE-41EA-C132-7608F6F2FB4E}" dt="2020-05-26T12:18:22.265" v="139" actId="1076"/>
        <pc:sldMkLst>
          <pc:docMk/>
          <pc:sldMk cId="3255701965" sldId="281"/>
        </pc:sldMkLst>
        <pc:spChg chg="mod">
          <ac:chgData name="Michael Buynsters" userId="S::mbuynsters@oberon.eu::667c9d43-e4bd-4fc4-b33b-c0e80054895d" providerId="AD" clId="Web-{AC0959BA-78AE-41EA-C132-7608F6F2FB4E}" dt="2020-05-26T12:18:13.812" v="137" actId="14100"/>
          <ac:spMkLst>
            <pc:docMk/>
            <pc:sldMk cId="3255701965" sldId="281"/>
            <ac:spMk id="4" creationId="{0C67B987-6A1E-47D6-AF2F-72B4166C9944}"/>
          </ac:spMkLst>
        </pc:spChg>
        <pc:picChg chg="mod">
          <ac:chgData name="Michael Buynsters" userId="S::mbuynsters@oberon.eu::667c9d43-e4bd-4fc4-b33b-c0e80054895d" providerId="AD" clId="Web-{AC0959BA-78AE-41EA-C132-7608F6F2FB4E}" dt="2020-05-26T12:18:22.265" v="139" actId="1076"/>
          <ac:picMkLst>
            <pc:docMk/>
            <pc:sldMk cId="3255701965" sldId="281"/>
            <ac:picMk id="5" creationId="{B6BF6E04-3B14-4E02-8F1D-CF3A235CA198}"/>
          </ac:picMkLst>
        </pc:picChg>
      </pc:sldChg>
      <pc:sldChg chg="modSp">
        <pc:chgData name="Michael Buynsters" userId="S::mbuynsters@oberon.eu::667c9d43-e4bd-4fc4-b33b-c0e80054895d" providerId="AD" clId="Web-{AC0959BA-78AE-41EA-C132-7608F6F2FB4E}" dt="2020-05-26T12:17:22.170" v="127" actId="14100"/>
        <pc:sldMkLst>
          <pc:docMk/>
          <pc:sldMk cId="2619118642" sldId="282"/>
        </pc:sldMkLst>
        <pc:spChg chg="mod">
          <ac:chgData name="Michael Buynsters" userId="S::mbuynsters@oberon.eu::667c9d43-e4bd-4fc4-b33b-c0e80054895d" providerId="AD" clId="Web-{AC0959BA-78AE-41EA-C132-7608F6F2FB4E}" dt="2020-05-26T12:17:22.170" v="127" actId="14100"/>
          <ac:spMkLst>
            <pc:docMk/>
            <pc:sldMk cId="2619118642" sldId="282"/>
            <ac:spMk id="4" creationId="{93CBFD70-E650-400A-8E5D-3E5A8D4C4978}"/>
          </ac:spMkLst>
        </pc:spChg>
      </pc:sldChg>
      <pc:sldChg chg="modSp">
        <pc:chgData name="Michael Buynsters" userId="S::mbuynsters@oberon.eu::667c9d43-e4bd-4fc4-b33b-c0e80054895d" providerId="AD" clId="Web-{AC0959BA-78AE-41EA-C132-7608F6F2FB4E}" dt="2020-05-26T12:17:30.686" v="129" actId="14100"/>
        <pc:sldMkLst>
          <pc:docMk/>
          <pc:sldMk cId="2476813342" sldId="283"/>
        </pc:sldMkLst>
        <pc:spChg chg="mod">
          <ac:chgData name="Michael Buynsters" userId="S::mbuynsters@oberon.eu::667c9d43-e4bd-4fc4-b33b-c0e80054895d" providerId="AD" clId="Web-{AC0959BA-78AE-41EA-C132-7608F6F2FB4E}" dt="2020-05-26T12:17:30.686" v="129" actId="14100"/>
          <ac:spMkLst>
            <pc:docMk/>
            <pc:sldMk cId="2476813342" sldId="283"/>
            <ac:spMk id="4" creationId="{AF857199-9C25-419F-9E0E-98DB2633F368}"/>
          </ac:spMkLst>
        </pc:spChg>
      </pc:sldChg>
      <pc:sldChg chg="modSp">
        <pc:chgData name="Michael Buynsters" userId="S::mbuynsters@oberon.eu::667c9d43-e4bd-4fc4-b33b-c0e80054895d" providerId="AD" clId="Web-{AC0959BA-78AE-41EA-C132-7608F6F2FB4E}" dt="2020-05-26T12:17:40.673" v="131" actId="14100"/>
        <pc:sldMkLst>
          <pc:docMk/>
          <pc:sldMk cId="3271671809" sldId="284"/>
        </pc:sldMkLst>
        <pc:spChg chg="mod">
          <ac:chgData name="Michael Buynsters" userId="S::mbuynsters@oberon.eu::667c9d43-e4bd-4fc4-b33b-c0e80054895d" providerId="AD" clId="Web-{AC0959BA-78AE-41EA-C132-7608F6F2FB4E}" dt="2020-05-26T12:17:40.673" v="131" actId="14100"/>
          <ac:spMkLst>
            <pc:docMk/>
            <pc:sldMk cId="3271671809" sldId="284"/>
            <ac:spMk id="4" creationId="{56A78540-6AA0-463E-9427-FC13679F89C9}"/>
          </ac:spMkLst>
        </pc:spChg>
      </pc:sldChg>
      <pc:sldChg chg="modSp">
        <pc:chgData name="Michael Buynsters" userId="S::mbuynsters@oberon.eu::667c9d43-e4bd-4fc4-b33b-c0e80054895d" providerId="AD" clId="Web-{AC0959BA-78AE-41EA-C132-7608F6F2FB4E}" dt="2020-05-26T12:18:02.452" v="136"/>
        <pc:sldMkLst>
          <pc:docMk/>
          <pc:sldMk cId="1939827473" sldId="285"/>
        </pc:sldMkLst>
        <pc:spChg chg="mod">
          <ac:chgData name="Michael Buynsters" userId="S::mbuynsters@oberon.eu::667c9d43-e4bd-4fc4-b33b-c0e80054895d" providerId="AD" clId="Web-{AC0959BA-78AE-41EA-C132-7608F6F2FB4E}" dt="2020-05-26T12:18:02.452" v="136"/>
          <ac:spMkLst>
            <pc:docMk/>
            <pc:sldMk cId="1939827473" sldId="285"/>
            <ac:spMk id="4" creationId="{F459B264-FCFF-4918-9770-04D92929F0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CB394-5093-3D4C-B276-AF83DDDACB5C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EF99A-D492-F24C-B71A-4D0F6486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34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81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873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492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05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31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4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50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93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65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4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054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48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040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90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EF99A-D492-F24C-B71A-4D0F6486BA1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27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7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20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27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5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06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3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67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88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37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06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62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B3B8-D70A-B949-89DD-71C605860D11}" type="datetimeFigureOut">
              <a:rPr lang="nl-NL" smtClean="0"/>
              <a:t>26-5-2020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7927-AF7F-9743-9107-D87DDE4AD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12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4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8.svg"/><Relationship Id="rId4" Type="http://schemas.openxmlformats.org/officeDocument/2006/relationships/image" Target="../media/image24.png"/><Relationship Id="rId9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svg"/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5.sv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A9F53-0909-8549-A597-FD95DF895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869" y="3738465"/>
            <a:ext cx="7772400" cy="772984"/>
          </a:xfrm>
        </p:spPr>
        <p:txBody>
          <a:bodyPr>
            <a:normAutofit/>
          </a:bodyPr>
          <a:lstStyle/>
          <a:p>
            <a:pPr algn="r"/>
            <a:r>
              <a:rPr lang="nl-NL" sz="35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35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E5AAAD-EAB9-F64B-A321-3AA72235A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9086" y="4597306"/>
            <a:ext cx="5466182" cy="584294"/>
          </a:xfrm>
        </p:spPr>
        <p:txBody>
          <a:bodyPr/>
          <a:lstStyle/>
          <a:p>
            <a:pPr algn="r"/>
            <a:r>
              <a:rPr lang="nl-NL" b="1" dirty="0">
                <a:solidFill>
                  <a:schemeClr val="bg1"/>
                </a:solidFill>
                <a:latin typeface="Source Sans Pro" panose="020B0503030403020204" pitchFamily="34" charset="77"/>
              </a:rPr>
              <a:t>Guuske Ledoux</a:t>
            </a:r>
            <a:endParaRPr lang="nl-NL" dirty="0">
              <a:solidFill>
                <a:schemeClr val="bg1"/>
              </a:solidFill>
              <a:latin typeface="Source Sans Pro" panose="020B0503030403020204" pitchFamily="34" charset="77"/>
            </a:endParaRPr>
          </a:p>
          <a:p>
            <a:pPr algn="r"/>
            <a:endParaRPr lang="nl-NL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C72DEA6-BF8E-43D2-9394-2DE4A2DAA4E0}"/>
              </a:ext>
            </a:extLst>
          </p:cNvPr>
          <p:cNvSpPr/>
          <p:nvPr/>
        </p:nvSpPr>
        <p:spPr>
          <a:xfrm>
            <a:off x="150829" y="113122"/>
            <a:ext cx="6768445" cy="942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DA42417-2DF3-4A98-8428-78D21916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53" y="306622"/>
            <a:ext cx="3913632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2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7DFBE0C-C358-4B05-B8DE-D2FC51ED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365127"/>
            <a:ext cx="9633997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 Maar niet alle doelen bereikt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1E843881-1E41-4141-BA93-4F78254A2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228" y="1925888"/>
            <a:ext cx="684396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Bureaucratie nog niet verdwenen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Nog knelpunten in verbinding met jeugdhulp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b="1" dirty="0" smtClean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 smtClean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Wordt zorgplicht altijd nageleefd?</a:t>
            </a: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Graphic 5" descr="Zoeken in map">
            <a:extLst>
              <a:ext uri="{FF2B5EF4-FFF2-40B4-BE49-F238E27FC236}">
                <a16:creationId xmlns:a16="http://schemas.microsoft.com/office/drawing/2014/main" id="{6680BACA-DE41-4D73-B2DC-2F7C4A23D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721" y="1628274"/>
            <a:ext cx="864269" cy="844216"/>
          </a:xfrm>
          <a:prstGeom prst="rect">
            <a:avLst/>
          </a:prstGeom>
        </p:spPr>
      </p:pic>
      <p:pic>
        <p:nvPicPr>
          <p:cNvPr id="6" name="Graphic 7" descr="Verkeerskegel">
            <a:extLst>
              <a:ext uri="{FF2B5EF4-FFF2-40B4-BE49-F238E27FC236}">
                <a16:creationId xmlns:a16="http://schemas.microsoft.com/office/drawing/2014/main" id="{7AFBD0B4-EAD7-4B8E-98A9-7946855B0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7062" y="2691062"/>
            <a:ext cx="733927" cy="7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0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C47681-DC3C-4CD1-9BF9-12E66E5A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6"/>
            <a:ext cx="9709412" cy="162193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Geen grote veranderingen voor leraren</a:t>
            </a:r>
            <a:r>
              <a:rPr lang="nl-NL" b="1" dirty="0">
                <a:solidFill>
                  <a:schemeClr val="tx2"/>
                </a:solidFill>
              </a:rPr>
              <a:t/>
            </a:r>
            <a:br>
              <a:rPr lang="nl-NL" b="1" dirty="0">
                <a:solidFill>
                  <a:schemeClr val="tx2"/>
                </a:solidFill>
              </a:rPr>
            </a:br>
            <a:endParaRPr lang="nl-NL" b="1" dirty="0">
              <a:solidFill>
                <a:srgbClr val="24AB93"/>
              </a:solidFill>
              <a:latin typeface="Source Sans Pro" panose="020B0503030403020204" pitchFamily="34" charset="77"/>
            </a:endParaRP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1319BBFB-13FC-49A1-ABD8-2405C1015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32" y="1379538"/>
            <a:ext cx="8955267" cy="4351338"/>
          </a:xfrm>
        </p:spPr>
        <p:txBody>
          <a:bodyPr>
            <a:normAutofit/>
          </a:bodyPr>
          <a:lstStyle/>
          <a:p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niet (veel) meer deskundigheid, </a:t>
            </a:r>
          </a:p>
          <a:p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niet (veel) meer faciliteiten</a:t>
            </a:r>
          </a:p>
          <a:p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niet meer leerlingen met problemen</a:t>
            </a:r>
          </a:p>
          <a:p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Open vraag: worden problemen van 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leerlingen complexer?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/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2F9FB6C-88BC-4DD5-9DD8-D263381A9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271" y="1827213"/>
            <a:ext cx="40862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6BA76BF-3A24-4058-B94D-08CA0DD8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" y="365127"/>
            <a:ext cx="9577437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 Meeste ouders zijn tevreden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0C67B987-6A1E-47D6-AF2F-72B4166C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72" y="1825625"/>
            <a:ext cx="925027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>over de schoolkeuze, </a:t>
            </a: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>over de relatie met de school </a:t>
            </a: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>over de ondersteuning</a:t>
            </a:r>
            <a:r>
              <a:rPr lang="nl-NL" sz="2400" b="1" dirty="0">
                <a:latin typeface="Source Sans Pro" panose="020B0503030403020204" pitchFamily="34" charset="0"/>
              </a:rPr>
              <a:t/>
            </a:r>
            <a:br>
              <a:rPr lang="nl-NL" sz="2400" b="1" dirty="0">
                <a:latin typeface="Source Sans Pro" panose="020B0503030403020204" pitchFamily="34" charset="0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/>
            </a:endParaRPr>
          </a:p>
          <a:p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>weinig verandering ten opzichte van periode voor passend onderwijs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5" name="Afbeelding 4" descr="Terrorist, Terreur, Geluk, Positieve, Bitter">
            <a:extLst>
              <a:ext uri="{FF2B5EF4-FFF2-40B4-BE49-F238E27FC236}">
                <a16:creationId xmlns:a16="http://schemas.microsoft.com/office/drawing/2014/main" id="{B6BF6E04-3B14-4E02-8F1D-CF3A235CA1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18" y="1825626"/>
            <a:ext cx="2845572" cy="1256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70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EC4858C-669C-4CF7-A6CF-A9936A54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2" y="365127"/>
            <a:ext cx="9662278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 Maar een kwart is dat niet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93CBFD70-E650-400A-8E5D-3E5A8D4C4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335" y="1825625"/>
            <a:ext cx="9150015" cy="4351338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Verschillende oorzaken</a:t>
            </a: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De zorgplicht </a:t>
            </a:r>
            <a:r>
              <a:rPr lang="nl-NL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ontzorgt</a:t>
            </a: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niet in alle gevallen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nl-NL" sz="240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wegadviseren</a:t>
            </a: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> komt voor, ouders die zelf blijven shoppen ook</a:t>
            </a:r>
            <a:b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Informatie nog niet altijd toegankelijk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nl-NL" sz="240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schoolondersteuningsprofielen</a:t>
            </a: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> helpen niet/zijn onbekend</a:t>
            </a: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1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E57B36B-A9EA-4945-99F1-78D07412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365127"/>
            <a:ext cx="9605717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 Thuiszitters in beeld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AF857199-9C25-419F-9E0E-98DB2633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966" y="1825625"/>
            <a:ext cx="92703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Thuiszitters hoog op de agenda, maar hun aantal lijkt niet te dalen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/>
            </a:r>
            <a:b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</a:br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>Ambities thuiszitters te hoog? </a:t>
            </a: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" name="Graphic 4" descr="Prioriteiten">
            <a:extLst>
              <a:ext uri="{FF2B5EF4-FFF2-40B4-BE49-F238E27FC236}">
                <a16:creationId xmlns:a16="http://schemas.microsoft.com/office/drawing/2014/main" id="{E49EB1D0-CCC4-4821-A4E0-F8F484298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537" y="1578142"/>
            <a:ext cx="914400" cy="914400"/>
          </a:xfrm>
          <a:prstGeom prst="rect">
            <a:avLst/>
          </a:prstGeom>
        </p:spPr>
      </p:pic>
      <p:pic>
        <p:nvPicPr>
          <p:cNvPr id="5" name="Graphic 5" descr="Aspiratie">
            <a:extLst>
              <a:ext uri="{FF2B5EF4-FFF2-40B4-BE49-F238E27FC236}">
                <a16:creationId xmlns:a16="http://schemas.microsoft.com/office/drawing/2014/main" id="{17443637-A15D-41BC-8840-FAF77A2F4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905" y="28715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1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EFB4220-2F5C-47BF-90B4-4CBD3B41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" y="365127"/>
            <a:ext cx="9577437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Is hulp meer op maat?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56A78540-6AA0-463E-9427-FC13679F8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085" y="1385740"/>
            <a:ext cx="9190120" cy="45838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Of hulp meer op maat is, valt niet objectief vast te stellen</a:t>
            </a: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Leerlingen zelf overwegend tevreden over geboden ondersteuning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Labeling</a:t>
            </a: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is niet verdwenen</a:t>
            </a: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" name="Graphic 4" descr="Kleermakerswerk">
            <a:extLst>
              <a:ext uri="{FF2B5EF4-FFF2-40B4-BE49-F238E27FC236}">
                <a16:creationId xmlns:a16="http://schemas.microsoft.com/office/drawing/2014/main" id="{C32D772D-38DA-4E69-8289-9EC979644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984" y="1658352"/>
            <a:ext cx="713874" cy="713874"/>
          </a:xfrm>
          <a:prstGeom prst="rect">
            <a:avLst/>
          </a:prstGeom>
        </p:spPr>
      </p:pic>
      <p:pic>
        <p:nvPicPr>
          <p:cNvPr id="5" name="Graphic 5" descr="Duim omhoog">
            <a:extLst>
              <a:ext uri="{FF2B5EF4-FFF2-40B4-BE49-F238E27FC236}">
                <a16:creationId xmlns:a16="http://schemas.microsoft.com/office/drawing/2014/main" id="{B62FA326-C005-49A3-97D7-FF04A6489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60000">
            <a:off x="846220" y="2610852"/>
            <a:ext cx="603585" cy="603585"/>
          </a:xfrm>
          <a:prstGeom prst="rect">
            <a:avLst/>
          </a:prstGeom>
        </p:spPr>
      </p:pic>
      <p:pic>
        <p:nvPicPr>
          <p:cNvPr id="6" name="Graphic 7" descr="Tag">
            <a:extLst>
              <a:ext uri="{FF2B5EF4-FFF2-40B4-BE49-F238E27FC236}">
                <a16:creationId xmlns:a16="http://schemas.microsoft.com/office/drawing/2014/main" id="{EB86929F-698B-4212-A5DD-A88FC53EF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6168" y="3433010"/>
            <a:ext cx="573506" cy="58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7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A134170-3BCB-4D9C-8563-35ED69FD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365127"/>
            <a:ext cx="9633997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Afsluitend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F459B264-FCFF-4918-9770-04D92929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29" y="1449330"/>
            <a:ext cx="8879305" cy="4727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 smtClean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smtClean="0">
                <a:solidFill>
                  <a:schemeClr val="tx2"/>
                </a:solidFill>
                <a:latin typeface="Source Sans Pro" panose="020B0503030403020204" pitchFamily="34" charset="0"/>
              </a:rPr>
              <a:t>Dit </a:t>
            </a: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waren de </a:t>
            </a:r>
            <a:r>
              <a:rPr lang="nl-NL" sz="24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hoofdconclusies</a:t>
            </a:r>
            <a:br>
              <a:rPr lang="nl-NL" sz="24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Passend onderwijs bevat ook veel kwesties </a:t>
            </a:r>
            <a:r>
              <a:rPr lang="nl-NL" sz="24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en dilemma’s– </a:t>
            </a: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meer daarover in de sessies en in het </a:t>
            </a:r>
            <a:r>
              <a:rPr lang="nl-NL" sz="24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rapport</a:t>
            </a:r>
          </a:p>
          <a:p>
            <a:pPr marL="0" indent="0">
              <a:buNone/>
            </a:pP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Passend onderwijs gaat ook over mbo – vanwege de tijd hier niet apart benoemd, zie de </a:t>
            </a:r>
            <a:r>
              <a:rPr lang="nl-NL" sz="24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sessie</a:t>
            </a:r>
          </a:p>
          <a:p>
            <a:pPr marL="0" indent="0">
              <a:buNone/>
            </a:pP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Tot ziens!</a:t>
            </a: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2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0CBEE-1EA6-5849-B05E-15D52395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365125"/>
            <a:ext cx="10948447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Vooraf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D37111-07AA-46F4-960A-8A625F335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2" y="1219200"/>
            <a:ext cx="71913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0CBEE-1EA6-5849-B05E-15D52395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32" y="3651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Een heel traject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ACB2F1D-CA95-4BDD-9C9C-972061F4C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67247" y="1429699"/>
            <a:ext cx="5457506" cy="4351338"/>
          </a:xfr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83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0CBEE-1EA6-5849-B05E-15D52395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365125"/>
            <a:ext cx="10929594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Alles bij elkaar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B9E6BF3-9C24-40C2-A76F-4189A789E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564" y="1690688"/>
            <a:ext cx="2846773" cy="4040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1152ED0-C67F-4F72-BACB-F7BD0187A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952" y="1690688"/>
            <a:ext cx="2846773" cy="403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334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D74C30-D9F0-4F06-AE82-B95A0275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0" y="365127"/>
            <a:ext cx="9596290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De beleidsdoelen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E431F792-4133-412F-ADB6-1B2B36F0F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57" y="1710742"/>
            <a:ext cx="9370593" cy="44662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Organisatorische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problemen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oplossen</a:t>
            </a:r>
            <a:endParaRPr lang="en-US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Financi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ë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le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problemen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oplossen</a:t>
            </a:r>
            <a:endParaRPr lang="en-US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Ouders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ontzorgen</a:t>
            </a:r>
            <a:endParaRPr lang="en-US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Meer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hulp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op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maat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b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en-US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Het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moest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flexibeler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, minder complex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en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met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meer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garantie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op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een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passende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plek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voor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elke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leerling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die extra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steun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nodig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heeft</a:t>
            </a:r>
            <a:r>
              <a:rPr lang="en-US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060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99001D6-52A1-4C5C-944B-CF73CE28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234785"/>
            <a:ext cx="9615144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/>
                <a:ea typeface="Source Sans Pro"/>
              </a:rPr>
              <a:t>Langs welke weg?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D317689F-A34F-4838-86D6-474B21713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096" y="1564941"/>
            <a:ext cx="7725973" cy="4612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Decentralisatie naar samenwerkingsverbanden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Budgetfinanciering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Zorgplicht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Schoolondersteuningsprofielen</a:t>
            </a: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 en ontwikkelingsperspectieven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Samenwerking met jeugdhulp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nl-NL" sz="2400" dirty="0">
              <a:latin typeface="Source Sans Pro" panose="020B0503030403020204" pitchFamily="34" charset="0"/>
              <a:ea typeface="Source Sans Pro"/>
            </a:endParaRPr>
          </a:p>
        </p:txBody>
      </p:sp>
      <p:pic>
        <p:nvPicPr>
          <p:cNvPr id="2" name="Graphic 4" descr="Munten">
            <a:extLst>
              <a:ext uri="{FF2B5EF4-FFF2-40B4-BE49-F238E27FC236}">
                <a16:creationId xmlns:a16="http://schemas.microsoft.com/office/drawing/2014/main" id="{0D850E97-10D5-4C27-ABC1-A00F29F7B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8457" y="2259931"/>
            <a:ext cx="633664" cy="633664"/>
          </a:xfrm>
          <a:prstGeom prst="rect">
            <a:avLst/>
          </a:prstGeom>
        </p:spPr>
      </p:pic>
      <p:pic>
        <p:nvPicPr>
          <p:cNvPr id="5" name="Graphic 5" descr="Proost">
            <a:extLst>
              <a:ext uri="{FF2B5EF4-FFF2-40B4-BE49-F238E27FC236}">
                <a16:creationId xmlns:a16="http://schemas.microsoft.com/office/drawing/2014/main" id="{F45E0B32-02E9-40EA-A39A-8481AB7CA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8247" y="5037221"/>
            <a:ext cx="764006" cy="733927"/>
          </a:xfrm>
          <a:prstGeom prst="rect">
            <a:avLst/>
          </a:prstGeom>
        </p:spPr>
      </p:pic>
      <p:pic>
        <p:nvPicPr>
          <p:cNvPr id="6" name="Graphic 7" descr="Zorg">
            <a:extLst>
              <a:ext uri="{FF2B5EF4-FFF2-40B4-BE49-F238E27FC236}">
                <a16:creationId xmlns:a16="http://schemas.microsoft.com/office/drawing/2014/main" id="{32B4D4CA-06CD-400A-A88A-5722CFF9EC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8300" y="3082089"/>
            <a:ext cx="693822" cy="683796"/>
          </a:xfrm>
          <a:prstGeom prst="rect">
            <a:avLst/>
          </a:prstGeom>
        </p:spPr>
      </p:pic>
      <p:pic>
        <p:nvPicPr>
          <p:cNvPr id="8" name="Graphic 8" descr="Architectuur">
            <a:extLst>
              <a:ext uri="{FF2B5EF4-FFF2-40B4-BE49-F238E27FC236}">
                <a16:creationId xmlns:a16="http://schemas.microsoft.com/office/drawing/2014/main" id="{E29A7E20-E9A4-4F08-9C77-7C67E0A5C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98458" y="3914274"/>
            <a:ext cx="774032" cy="774032"/>
          </a:xfrm>
          <a:prstGeom prst="rect">
            <a:avLst/>
          </a:prstGeom>
        </p:spPr>
      </p:pic>
      <p:pic>
        <p:nvPicPr>
          <p:cNvPr id="9" name="Graphic 9" descr="Sociaal netwerk">
            <a:extLst>
              <a:ext uri="{FF2B5EF4-FFF2-40B4-BE49-F238E27FC236}">
                <a16:creationId xmlns:a16="http://schemas.microsoft.com/office/drawing/2014/main" id="{91FC274C-9DE3-443E-96C1-3ABD91C021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38037" y="1327484"/>
            <a:ext cx="844217" cy="8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1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53AA801-D3D4-47A9-BC95-29A6AA2B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365127"/>
            <a:ext cx="9520876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Het stelsel is verbeterd 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1ECD55D2-E2E7-42A6-9210-464B4CBD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>Kosten beheerst voor rijksoverheid</a:t>
            </a:r>
            <a:b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>Flexibeler systeem</a:t>
            </a:r>
            <a:b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</a:b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  <a:ea typeface="Source Sans Pro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Complexiteit is </a:t>
            </a:r>
            <a:r>
              <a:rPr lang="nl-NL" sz="24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verminderd</a:t>
            </a:r>
          </a:p>
          <a:p>
            <a:pPr marL="0" indent="0">
              <a:buNone/>
            </a:pPr>
            <a:endParaRPr lang="nl-NL" sz="2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 smtClean="0">
                <a:solidFill>
                  <a:schemeClr val="tx2"/>
                </a:solidFill>
                <a:latin typeface="Source Sans Pro" panose="020B0503030403020204" pitchFamily="34" charset="0"/>
              </a:rPr>
              <a:t>Dit geldt ook voor het mbo</a:t>
            </a: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/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Source Sans Pro" panose="020B0503030403020204" pitchFamily="34" charset="0"/>
              <a:ea typeface="Source Sans Pro"/>
            </a:endParaRPr>
          </a:p>
        </p:txBody>
      </p:sp>
      <p:pic>
        <p:nvPicPr>
          <p:cNvPr id="2" name="Graphic 4" descr="Munten">
            <a:extLst>
              <a:ext uri="{FF2B5EF4-FFF2-40B4-BE49-F238E27FC236}">
                <a16:creationId xmlns:a16="http://schemas.microsoft.com/office/drawing/2014/main" id="{7F72E15C-FA51-4149-90A9-A186D15FF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7957" y="1698457"/>
            <a:ext cx="633664" cy="633664"/>
          </a:xfrm>
          <a:prstGeom prst="rect">
            <a:avLst/>
          </a:prstGeom>
        </p:spPr>
      </p:pic>
      <p:pic>
        <p:nvPicPr>
          <p:cNvPr id="6" name="Graphic 7" descr="Verdwaald">
            <a:extLst>
              <a:ext uri="{FF2B5EF4-FFF2-40B4-BE49-F238E27FC236}">
                <a16:creationId xmlns:a16="http://schemas.microsoft.com/office/drawing/2014/main" id="{B03EE49A-9759-498C-9A4F-F379C9F26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747" y="3282615"/>
            <a:ext cx="713874" cy="713874"/>
          </a:xfrm>
          <a:prstGeom prst="rect">
            <a:avLst/>
          </a:prstGeom>
        </p:spPr>
      </p:pic>
      <p:pic>
        <p:nvPicPr>
          <p:cNvPr id="8" name="Graphic 8" descr="Stijgende lijn">
            <a:extLst>
              <a:ext uri="{FF2B5EF4-FFF2-40B4-BE49-F238E27FC236}">
                <a16:creationId xmlns:a16="http://schemas.microsoft.com/office/drawing/2014/main" id="{7DA31FCE-F032-4D2A-94F1-CE7A9A709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7589" y="2420353"/>
            <a:ext cx="784059" cy="8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9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821D033-A703-49F1-A2B1-69BBB47C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365127"/>
            <a:ext cx="9615144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Of is het glas halfvol? 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38BAFBDB-7C82-41C1-AF93-4974D950D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572" y="1825625"/>
            <a:ext cx="85584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>Lokaal financi</a:t>
            </a:r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  <a:cs typeface="Arial"/>
              </a:rPr>
              <a:t>ële </a:t>
            </a:r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>knelpunten, omvang </a:t>
            </a:r>
            <a:r>
              <a:rPr lang="nl-NL" sz="2400" b="1" err="1">
                <a:solidFill>
                  <a:schemeClr val="tx2"/>
                </a:solidFill>
                <a:latin typeface="Source Sans Pro"/>
                <a:ea typeface="Source Sans Pro"/>
              </a:rPr>
              <a:t>so</a:t>
            </a:r>
            <a:r>
              <a:rPr lang="nl-NL" sz="2400" b="1" dirty="0">
                <a:solidFill>
                  <a:schemeClr val="tx2"/>
                </a:solidFill>
                <a:latin typeface="Source Sans Pro"/>
                <a:ea typeface="Source Sans Pro"/>
              </a:rPr>
              <a:t> nu boven de norm  </a:t>
            </a:r>
            <a:r>
              <a:rPr lang="nl-NL" sz="2400" dirty="0">
                <a:latin typeface="Source Sans Pro" panose="020B0503030403020204" pitchFamily="34" charset="0"/>
              </a:rPr>
              <a:t/>
            </a:r>
            <a:br>
              <a:rPr lang="nl-NL" sz="2400" dirty="0"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Grotendeels maar niet volledig dekkend aanbod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Ook nieuwe vormen van complexiteit</a:t>
            </a: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/>
            </a:r>
            <a:b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Doelmatigheid bestedingen onbekend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/>
            </a:endParaRPr>
          </a:p>
          <a:p>
            <a:pPr marL="0" indent="0">
              <a:buNone/>
            </a:pPr>
            <a:endParaRPr lang="nl-NL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Graphic 4" descr="Munten">
            <a:extLst>
              <a:ext uri="{FF2B5EF4-FFF2-40B4-BE49-F238E27FC236}">
                <a16:creationId xmlns:a16="http://schemas.microsoft.com/office/drawing/2014/main" id="{B3AD1F0F-CD90-4934-B211-D75992611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7773" y="1638299"/>
            <a:ext cx="633664" cy="633664"/>
          </a:xfrm>
          <a:prstGeom prst="rect">
            <a:avLst/>
          </a:prstGeom>
        </p:spPr>
      </p:pic>
      <p:pic>
        <p:nvPicPr>
          <p:cNvPr id="6" name="Graphic 7" descr="Verdwaald">
            <a:extLst>
              <a:ext uri="{FF2B5EF4-FFF2-40B4-BE49-F238E27FC236}">
                <a16:creationId xmlns:a16="http://schemas.microsoft.com/office/drawing/2014/main" id="{6BEDDCB1-7FD8-4E76-9120-C75104560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7984" y="3433008"/>
            <a:ext cx="513348" cy="533401"/>
          </a:xfrm>
          <a:prstGeom prst="rect">
            <a:avLst/>
          </a:prstGeom>
        </p:spPr>
      </p:pic>
      <p:pic>
        <p:nvPicPr>
          <p:cNvPr id="9" name="Graphic 9" descr="Controlelijst">
            <a:extLst>
              <a:ext uri="{FF2B5EF4-FFF2-40B4-BE49-F238E27FC236}">
                <a16:creationId xmlns:a16="http://schemas.microsoft.com/office/drawing/2014/main" id="{1C72B341-CE63-4D51-8D0A-5C2229807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7774" y="2520615"/>
            <a:ext cx="673769" cy="673769"/>
          </a:xfrm>
          <a:prstGeom prst="rect">
            <a:avLst/>
          </a:prstGeom>
        </p:spPr>
      </p:pic>
      <p:pic>
        <p:nvPicPr>
          <p:cNvPr id="10" name="Graphic 10" descr="Vragen">
            <a:extLst>
              <a:ext uri="{FF2B5EF4-FFF2-40B4-BE49-F238E27FC236}">
                <a16:creationId xmlns:a16="http://schemas.microsoft.com/office/drawing/2014/main" id="{FF0FA87C-0A58-4B2B-859A-3C86DEB22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519989" y="4164932"/>
            <a:ext cx="689811" cy="7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2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6EB3E31-57A2-2643-B84A-C2AABAAB7F71}"/>
              </a:ext>
            </a:extLst>
          </p:cNvPr>
          <p:cNvSpPr txBox="1">
            <a:spLocks/>
          </p:cNvSpPr>
          <p:nvPr/>
        </p:nvSpPr>
        <p:spPr>
          <a:xfrm>
            <a:off x="1761932" y="6096000"/>
            <a:ext cx="7772400" cy="54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400" b="1" dirty="0">
                <a:solidFill>
                  <a:srgbClr val="91D5C9"/>
                </a:solidFill>
                <a:latin typeface="Source Sans Pro" panose="020B0503030403020204" pitchFamily="34" charset="77"/>
              </a:rPr>
              <a:t>Conclusies eindrapport</a:t>
            </a:r>
            <a:endParaRPr lang="nl-NL" sz="1400" dirty="0">
              <a:solidFill>
                <a:srgbClr val="91D5C9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541B40F-16C3-4780-A478-CB1927F9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365127"/>
            <a:ext cx="9615144" cy="1325563"/>
          </a:xfrm>
        </p:spPr>
        <p:txBody>
          <a:bodyPr/>
          <a:lstStyle/>
          <a:p>
            <a:r>
              <a:rPr lang="nl-NL" b="1" dirty="0">
                <a:solidFill>
                  <a:srgbClr val="24AB93"/>
                </a:solidFill>
                <a:latin typeface="Source Sans Pro" panose="020B0503030403020204" pitchFamily="34" charset="77"/>
              </a:rPr>
              <a:t> Scholen: meer eigen regie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D5D63233-2135-4A56-8DDC-6D7D25119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45" y="1825625"/>
            <a:ext cx="88793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Vaker middelen in eigen beheer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>Meer leerlingen ondersteund, </a:t>
            </a:r>
            <a:b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>Nieuwe voorzieningen (vo)</a:t>
            </a:r>
            <a:b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Afspraken over basisondersteuning</a:t>
            </a:r>
            <a:br>
              <a:rPr lang="nl-NL" sz="2400" b="1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>meestal nageleefd, niet altijd</a:t>
            </a:r>
            <a:b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</a:br>
            <a:r>
              <a:rPr lang="nl-NL" sz="2400" dirty="0">
                <a:solidFill>
                  <a:schemeClr val="tx2"/>
                </a:solidFill>
                <a:latin typeface="Source Sans Pro" panose="020B0503030403020204" pitchFamily="34" charset="0"/>
              </a:rPr>
              <a:t>verschillen tussen scholen</a:t>
            </a:r>
          </a:p>
          <a:p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nl-NL" sz="2400" dirty="0">
              <a:solidFill>
                <a:schemeClr val="tx2"/>
              </a:solidFill>
              <a:latin typeface="Source Sans Pro" panose="020B0503030403020204" pitchFamily="34" charset="0"/>
              <a:ea typeface="Source Sans Pro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935095-D0A1-40BE-8D62-F57923B53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534" y="1825625"/>
            <a:ext cx="38576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55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7A95EC3F19145ABA781033755CCFD" ma:contentTypeVersion="12" ma:contentTypeDescription="Een nieuw document maken." ma:contentTypeScope="" ma:versionID="26fd66b166076e4da67cd70406bbfa74">
  <xsd:schema xmlns:xsd="http://www.w3.org/2001/XMLSchema" xmlns:xs="http://www.w3.org/2001/XMLSchema" xmlns:p="http://schemas.microsoft.com/office/2006/metadata/properties" xmlns:ns2="5bf3fb5f-cbf9-4247-abe1-ed0d7fdbaab1" xmlns:ns3="1467071a-3d3c-42ad-ba58-86b0d831ec9e" targetNamespace="http://schemas.microsoft.com/office/2006/metadata/properties" ma:root="true" ma:fieldsID="a36bad77c51b8d8c06067c219c888b8b" ns2:_="" ns3:_="">
    <xsd:import namespace="5bf3fb5f-cbf9-4247-abe1-ed0d7fdbaab1"/>
    <xsd:import namespace="1467071a-3d3c-42ad-ba58-86b0d831ec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3fb5f-cbf9-4247-abe1-ed0d7fdba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7071a-3d3c-42ad-ba58-86b0d831e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8974BA-51BA-40B1-9C03-E61F1A814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f3fb5f-cbf9-4247-abe1-ed0d7fdbaab1"/>
    <ds:schemaRef ds:uri="1467071a-3d3c-42ad-ba58-86b0d831e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C0D0FE-A35D-4818-B313-9C71BDEBEC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BCC525-2638-43A2-93E7-08ADCDBE5E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441</Words>
  <Application>Microsoft Office PowerPoint</Application>
  <PresentationFormat>Breedbeeld</PresentationFormat>
  <Paragraphs>101</Paragraphs>
  <Slides>16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Source Sans Pro</vt:lpstr>
      <vt:lpstr>Kantoorthema</vt:lpstr>
      <vt:lpstr>Conclusies eindrapport</vt:lpstr>
      <vt:lpstr>Vooraf</vt:lpstr>
      <vt:lpstr>Een heel traject</vt:lpstr>
      <vt:lpstr>Alles bij elkaar</vt:lpstr>
      <vt:lpstr>De beleidsdoelen</vt:lpstr>
      <vt:lpstr>Langs welke weg?</vt:lpstr>
      <vt:lpstr>Het stelsel is verbeterd </vt:lpstr>
      <vt:lpstr>Of is het glas halfvol? </vt:lpstr>
      <vt:lpstr> Scholen: meer eigen regie</vt:lpstr>
      <vt:lpstr> Maar niet alle doelen bereikt</vt:lpstr>
      <vt:lpstr>Geen grote veranderingen voor leraren </vt:lpstr>
      <vt:lpstr> Meeste ouders zijn tevreden</vt:lpstr>
      <vt:lpstr> Maar een kwart is dat niet</vt:lpstr>
      <vt:lpstr> Thuiszitters in beeld</vt:lpstr>
      <vt:lpstr>Is hulp meer op maat?</vt:lpstr>
      <vt:lpstr>Afsluitend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Guuske Ledoux</cp:lastModifiedBy>
  <cp:revision>168</cp:revision>
  <dcterms:created xsi:type="dcterms:W3CDTF">2020-05-18T07:56:41Z</dcterms:created>
  <dcterms:modified xsi:type="dcterms:W3CDTF">2020-05-26T16:48:53Z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0x010100C957A95EC3F19145ABA781033755CCFD</vt:lpwstr>
  </property>
</Properties>
</file>